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4" r:id="rId3"/>
    <p:sldId id="285" r:id="rId4"/>
    <p:sldId id="286" r:id="rId5"/>
    <p:sldId id="287" r:id="rId6"/>
    <p:sldId id="288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b="0" dirty="0"/>
              <a:t>Key features of Streaming Data Frameworks</a:t>
            </a:r>
            <a:r>
              <a:rPr lang="en-US" dirty="0"/>
              <a:t> 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Key features of Streaming Data Frameworks</a:t>
            </a:r>
            <a:r>
              <a:rPr lang="en-US" dirty="0"/>
              <a:t>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 smtClean="0"/>
              <a:t>Look for following when determining the framework</a:t>
            </a:r>
          </a:p>
          <a:p>
            <a:endParaRPr lang="en-IN" dirty="0" smtClean="0"/>
          </a:p>
          <a:p>
            <a:r>
              <a:rPr lang="en-IN" dirty="0" smtClean="0"/>
              <a:t>Message Delivery Semantics</a:t>
            </a:r>
          </a:p>
          <a:p>
            <a:r>
              <a:rPr lang="en-IN" dirty="0" smtClean="0"/>
              <a:t>State Management</a:t>
            </a:r>
          </a:p>
          <a:p>
            <a:r>
              <a:rPr lang="en-IN" dirty="0" smtClean="0"/>
              <a:t>Fault Tolerance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Message </a:t>
            </a:r>
            <a:r>
              <a:rPr lang="en-IN" dirty="0"/>
              <a:t>Delivery Semantics</a:t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At most once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Message may get lost, never processed second time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Simplest delivery mechanism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Message may be lost or streaming processor fails to process message</a:t>
            </a:r>
          </a:p>
          <a:p>
            <a:pPr lvl="1"/>
            <a:endParaRPr lang="en-IN" dirty="0" smtClean="0"/>
          </a:p>
          <a:p>
            <a:r>
              <a:rPr lang="en-IN" dirty="0" smtClean="0"/>
              <a:t>At least once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Never losses message, may be processed many times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Increased complexity as needs to keep track which is the message last processed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If message is not processed, sent back for processing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Every time same message is received, same output should be produced</a:t>
            </a:r>
          </a:p>
          <a:p>
            <a:pPr lvl="1"/>
            <a:endParaRPr lang="en-IN" dirty="0" smtClean="0"/>
          </a:p>
          <a:p>
            <a:r>
              <a:rPr lang="en-IN" dirty="0" smtClean="0"/>
              <a:t>Exactly once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Message never lost and processed only once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Needs to keep track of messages processed and remove duplicates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Responds with a success or failure after message is produced</a:t>
            </a:r>
          </a:p>
          <a:p>
            <a:pPr lvl="1"/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Types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30624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State Management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581399"/>
          </a:xfrm>
        </p:spPr>
        <p:txBody>
          <a:bodyPr/>
          <a:lstStyle/>
          <a:p>
            <a:r>
              <a:rPr lang="en-IN" dirty="0" smtClean="0"/>
              <a:t>In memory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For example, sum(sales) for last one hour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Data will be flushed out once one hour window expires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Potential of losing all the data if the stream processor node fails</a:t>
            </a:r>
          </a:p>
          <a:p>
            <a:pPr lvl="1"/>
            <a:endParaRPr lang="en-IN" dirty="0" smtClean="0"/>
          </a:p>
          <a:p>
            <a:r>
              <a:rPr lang="en-IN" dirty="0" smtClean="0"/>
              <a:t>Persistent storage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For example, needs to join data from two different streams and data being produced at different rate</a:t>
            </a:r>
          </a:p>
          <a:p>
            <a:pPr lvl="1"/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Where to maintain state?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800" y="4038600"/>
            <a:ext cx="6010275" cy="165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74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Fault Tolerance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581399"/>
          </a:xfrm>
        </p:spPr>
        <p:txBody>
          <a:bodyPr/>
          <a:lstStyle/>
          <a:p>
            <a:r>
              <a:rPr lang="en-IN" dirty="0" smtClean="0"/>
              <a:t>Incoming stream data</a:t>
            </a:r>
          </a:p>
          <a:p>
            <a:r>
              <a:rPr lang="en-IN" dirty="0" smtClean="0"/>
              <a:t>Network carrying data</a:t>
            </a:r>
          </a:p>
          <a:p>
            <a:r>
              <a:rPr lang="en-IN" dirty="0" smtClean="0"/>
              <a:t>Stream Processor</a:t>
            </a:r>
          </a:p>
          <a:p>
            <a:r>
              <a:rPr lang="en-IN" dirty="0" smtClean="0"/>
              <a:t>Connection to output sink </a:t>
            </a:r>
          </a:p>
          <a:p>
            <a:r>
              <a:rPr lang="en-IN" dirty="0" smtClean="0"/>
              <a:t>Output destination</a:t>
            </a:r>
          </a:p>
          <a:p>
            <a:r>
              <a:rPr lang="en-IN" dirty="0" smtClean="0"/>
              <a:t>Streaming Manager</a:t>
            </a:r>
          </a:p>
          <a:p>
            <a:r>
              <a:rPr lang="en-IN" dirty="0" smtClean="0"/>
              <a:t>Application Driver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Point of failures in Stream Processing data flow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5881" y="2362200"/>
            <a:ext cx="8382000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725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Fault </a:t>
            </a:r>
            <a:r>
              <a:rPr lang="en-IN" dirty="0" smtClean="0"/>
              <a:t>Tolerance(2)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>
            <a:normAutofit lnSpcReduction="10000"/>
          </a:bodyPr>
          <a:lstStyle/>
          <a:p>
            <a:r>
              <a:rPr lang="en-IN" dirty="0" smtClean="0"/>
              <a:t>Data loss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Data loss over network, job crashes  </a:t>
            </a:r>
            <a:r>
              <a:rPr lang="en-IN" dirty="0" smtClean="0"/>
              <a:t>etc.</a:t>
            </a:r>
            <a:endParaRPr lang="en-IN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Replication and </a:t>
            </a:r>
            <a:r>
              <a:rPr lang="en-IN" dirty="0"/>
              <a:t>Coordination </a:t>
            </a:r>
            <a:endParaRPr lang="en-IN" dirty="0" smtClean="0"/>
          </a:p>
          <a:p>
            <a:pPr lvl="2">
              <a:buFont typeface="Wingdings" panose="05000000000000000000" pitchFamily="2" charset="2"/>
              <a:buChar char="v"/>
            </a:pPr>
            <a:r>
              <a:rPr lang="en-IN" sz="1600" dirty="0" smtClean="0"/>
              <a:t>replicate the state of computation on multiple nodes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IN" sz="1600" dirty="0" smtClean="0"/>
              <a:t>In case of failures, streaming manager interacts with replicas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IN" sz="1600" dirty="0" smtClean="0"/>
              <a:t>Can predefine number of simultaneous failures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IN" sz="1600" dirty="0" smtClean="0"/>
              <a:t>K- fault tolerant where k is number of simultaneous failures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IN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State machine approach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IN" sz="1600" dirty="0" smtClean="0"/>
              <a:t>Streaming job is replicated on multiple nodes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IN" sz="1600" dirty="0" smtClean="0"/>
              <a:t>Replicas are coordinated by sending same input in same order to all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IN" sz="1600" dirty="0" smtClean="0"/>
              <a:t>Allows for quick failover , resulting into little disruption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IN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Rollback recovery approach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IN" sz="1600" dirty="0" smtClean="0"/>
              <a:t>Stream processor periodically packages the state of computation into checkpoint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IN" sz="1600" dirty="0" smtClean="0"/>
              <a:t>Copies checkpoint to different nodes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IN" sz="1600" dirty="0" smtClean="0"/>
              <a:t>In case of failure, stream manager fetches the computation from last saved checkpoint and reschedules it </a:t>
            </a:r>
          </a:p>
          <a:p>
            <a:endParaRPr lang="en-IN" sz="160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960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</a:t>
            </a:r>
            <a:r>
              <a:rPr lang="en-US" dirty="0"/>
              <a:t>: Apache Flink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3209</TotalTime>
  <Words>347</Words>
  <Application>Microsoft Office PowerPoint</Application>
  <PresentationFormat>Widescreen</PresentationFormat>
  <Paragraphs>63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Key features of Streaming Data Frameworks </vt:lpstr>
      <vt:lpstr>Key features of Streaming Data Frameworks </vt:lpstr>
      <vt:lpstr> Message Delivery Semantics </vt:lpstr>
      <vt:lpstr>State Management</vt:lpstr>
      <vt:lpstr>Fault Tolerance</vt:lpstr>
      <vt:lpstr>Fault Tolerance(2)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236</cp:revision>
  <dcterms:created xsi:type="dcterms:W3CDTF">2018-10-16T06:13:57Z</dcterms:created>
  <dcterms:modified xsi:type="dcterms:W3CDTF">2021-08-20T04:11:55Z</dcterms:modified>
</cp:coreProperties>
</file>

<file path=docProps/thumbnail.jpeg>
</file>